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413" r:id="rId2"/>
    <p:sldId id="412" r:id="rId3"/>
    <p:sldId id="391" r:id="rId4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3300"/>
    <a:srgbClr val="FF3300"/>
    <a:srgbClr val="008000"/>
    <a:srgbClr val="0099FF"/>
    <a:srgbClr val="6699FF"/>
    <a:srgbClr val="3399FF"/>
    <a:srgbClr val="99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 stiliaus, be tinklelio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19" autoAdjust="0"/>
  </p:normalViewPr>
  <p:slideViewPr>
    <p:cSldViewPr>
      <p:cViewPr>
        <p:scale>
          <a:sx n="71" d="100"/>
          <a:sy n="71" d="100"/>
        </p:scale>
        <p:origin x="-1356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 dirty="0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A96FD-B5F8-4533-B151-C1E03D1A2A84}" type="datetimeFigureOut">
              <a:rPr lang="lt-LT" smtClean="0"/>
              <a:t>2018-09-07</a:t>
            </a:fld>
            <a:endParaRPr lang="lt-LT" dirty="0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 dirty="0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 dirty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98B28-5E1B-45B3-A9FE-0671A80CF6A2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047764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adinimo skaidr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9"/>
          <p:cNvSpPr/>
          <p:nvPr userDrawn="1"/>
        </p:nvSpPr>
        <p:spPr>
          <a:xfrm rot="5400000">
            <a:off x="4057322" y="1792326"/>
            <a:ext cx="972139" cy="9216727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5904656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</a:t>
            </a:r>
            <a:r>
              <a:rPr lang="lt-LT" dirty="0" err="1" smtClean="0"/>
              <a:t>paantrš</a:t>
            </a:r>
            <a:r>
              <a:rPr lang="lt-LT" dirty="0" smtClean="0"/>
              <a:t>. stilių</a:t>
            </a:r>
            <a:endParaRPr lang="lt-LT" dirty="0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691-6434-4885-9A1C-5F8DAE7DEA46}" type="datetimeFigureOut">
              <a:rPr lang="lt-LT" smtClean="0"/>
              <a:t>2018-09-07</a:t>
            </a:fld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99B3-13F0-4681-8375-2FB0BC00A57D}" type="slidenum">
              <a:rPr lang="lt-LT" smtClean="0"/>
              <a:t>‹#›</a:t>
            </a:fld>
            <a:endParaRPr lang="lt-LT" dirty="0"/>
          </a:p>
        </p:txBody>
      </p:sp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971600" y="1268760"/>
            <a:ext cx="6480720" cy="2160240"/>
          </a:xfrm>
          <a:noFill/>
        </p:spPr>
        <p:txBody>
          <a:bodyPr>
            <a:normAutofit/>
          </a:bodyPr>
          <a:lstStyle>
            <a:lvl1pPr>
              <a:defRPr sz="4000" b="1" cap="all" baseline="0">
                <a:solidFill>
                  <a:srgbClr val="CC3300"/>
                </a:solidFill>
              </a:defRPr>
            </a:lvl1pPr>
          </a:lstStyle>
          <a:p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</a:t>
            </a:r>
            <a:r>
              <a:rPr lang="lt-LT" dirty="0" err="1" smtClean="0"/>
              <a:t>pavad</a:t>
            </a:r>
            <a:r>
              <a:rPr lang="lt-LT" dirty="0" smtClean="0"/>
              <a:t>. stilių</a:t>
            </a:r>
            <a:endParaRPr lang="lt-LT" dirty="0"/>
          </a:p>
        </p:txBody>
      </p:sp>
      <p:pic>
        <p:nvPicPr>
          <p:cNvPr id="9" name="Paveikslėlis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6029878"/>
            <a:ext cx="1996181" cy="855506"/>
          </a:xfrm>
          <a:prstGeom prst="rect">
            <a:avLst/>
          </a:prstGeom>
        </p:spPr>
      </p:pic>
      <p:pic>
        <p:nvPicPr>
          <p:cNvPr id="10" name="Paveikslėlis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5949280"/>
            <a:ext cx="2315570" cy="855506"/>
          </a:xfrm>
          <a:prstGeom prst="rect">
            <a:avLst/>
          </a:prstGeom>
        </p:spPr>
      </p:pic>
      <p:sp>
        <p:nvSpPr>
          <p:cNvPr id="22" name="Stačiakampis 21"/>
          <p:cNvSpPr/>
          <p:nvPr userDrawn="1"/>
        </p:nvSpPr>
        <p:spPr>
          <a:xfrm>
            <a:off x="6588224" y="5914620"/>
            <a:ext cx="2592288" cy="97214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sz="2400" b="1" dirty="0" smtClean="0">
                <a:solidFill>
                  <a:schemeClr val="bg1"/>
                </a:solidFill>
              </a:rPr>
              <a:t>http://dg.su.lt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4086752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6696744" cy="1210146"/>
          </a:xfrm>
        </p:spPr>
        <p:txBody>
          <a:bodyPr/>
          <a:lstStyle>
            <a:lvl1pPr>
              <a:defRPr sz="3200"/>
            </a:lvl1pPr>
          </a:lstStyle>
          <a:p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</a:t>
            </a:r>
            <a:r>
              <a:rPr lang="lt-LT" dirty="0" err="1" smtClean="0"/>
              <a:t>pavad</a:t>
            </a:r>
            <a:r>
              <a:rPr lang="lt-LT" dirty="0" smtClean="0"/>
              <a:t>. stilių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/>
          <a:lstStyle>
            <a:lvl2pPr marL="742950" indent="-285750">
              <a:buSzPct val="110000"/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</a:p>
          <a:p>
            <a:pPr lvl="1"/>
            <a:r>
              <a:rPr lang="lt-LT" dirty="0" smtClean="0"/>
              <a:t>Antras lygmuo</a:t>
            </a:r>
          </a:p>
          <a:p>
            <a:pPr lvl="2"/>
            <a:r>
              <a:rPr lang="lt-LT" dirty="0" smtClean="0"/>
              <a:t>Trečias lygmuo</a:t>
            </a:r>
          </a:p>
          <a:p>
            <a:pPr lvl="3"/>
            <a:r>
              <a:rPr lang="lt-LT" dirty="0" smtClean="0"/>
              <a:t>Ketvirtas lygmuo</a:t>
            </a:r>
          </a:p>
          <a:p>
            <a:pPr lvl="4"/>
            <a:r>
              <a:rPr lang="lt-LT" dirty="0" smtClean="0"/>
              <a:t>Penktas lygmuo</a:t>
            </a:r>
            <a:endParaRPr lang="lt-LT" dirty="0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691-6434-4885-9A1C-5F8DAE7DEA46}" type="datetimeFigureOut">
              <a:rPr lang="lt-LT" smtClean="0"/>
              <a:t>2018-09-07</a:t>
            </a:fld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99B3-13F0-4681-8375-2FB0BC00A57D}" type="slidenum">
              <a:rPr lang="lt-LT" smtClean="0"/>
              <a:t>‹#›</a:t>
            </a:fld>
            <a:endParaRPr lang="lt-LT" dirty="0"/>
          </a:p>
        </p:txBody>
      </p:sp>
      <p:sp>
        <p:nvSpPr>
          <p:cNvPr id="8" name="AutoShape 2" descr="Vaizdo rezultatas pagal užklausą „decoration animation“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 dirty="0"/>
          </a:p>
        </p:txBody>
      </p:sp>
      <p:sp>
        <p:nvSpPr>
          <p:cNvPr id="11" name="AutoShape 4" descr="Vaizdo rezultatas pagal užklausą „decoration animation“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 dirty="0"/>
          </a:p>
        </p:txBody>
      </p:sp>
      <p:sp>
        <p:nvSpPr>
          <p:cNvPr id="12" name="AutoShape 6" descr="Vaizdo rezultatas pagal užklausą „decoration animation“"/>
          <p:cNvSpPr>
            <a:spLocks noChangeAspect="1" noChangeArrowheads="1"/>
          </p:cNvSpPr>
          <p:nvPr userDrawn="1"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 dirty="0"/>
          </a:p>
        </p:txBody>
      </p:sp>
      <p:pic>
        <p:nvPicPr>
          <p:cNvPr id="9" name="Paveikslėlis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504" y="44624"/>
            <a:ext cx="1440000" cy="117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00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38936" cy="1143000"/>
          </a:xfrm>
        </p:spPr>
        <p:txBody>
          <a:bodyPr/>
          <a:lstStyle>
            <a:lvl1pPr>
              <a:defRPr sz="3200">
                <a:solidFill>
                  <a:srgbClr val="FF0000"/>
                </a:solidFill>
              </a:defRPr>
            </a:lvl1pPr>
          </a:lstStyle>
          <a:p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</a:t>
            </a:r>
            <a:r>
              <a:rPr lang="lt-LT" dirty="0" err="1" smtClean="0"/>
              <a:t>pavad</a:t>
            </a:r>
            <a:r>
              <a:rPr lang="lt-LT" dirty="0" smtClean="0"/>
              <a:t>. stilių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6327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</a:p>
          <a:p>
            <a:pPr lvl="1"/>
            <a:r>
              <a:rPr lang="lt-LT" dirty="0" smtClean="0"/>
              <a:t>Antras lygmuo</a:t>
            </a:r>
          </a:p>
          <a:p>
            <a:pPr lvl="2"/>
            <a:r>
              <a:rPr lang="lt-LT" dirty="0" smtClean="0"/>
              <a:t>Trečias lygmuo</a:t>
            </a:r>
          </a:p>
          <a:p>
            <a:pPr lvl="3"/>
            <a:r>
              <a:rPr lang="lt-LT" dirty="0" smtClean="0"/>
              <a:t>Ketvirtas lygmuo</a:t>
            </a:r>
          </a:p>
          <a:p>
            <a:pPr lvl="4"/>
            <a:r>
              <a:rPr lang="lt-LT" dirty="0" smtClean="0"/>
              <a:t>Penktas lygmuo</a:t>
            </a:r>
            <a:endParaRPr lang="lt-LT" dirty="0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691-6434-4885-9A1C-5F8DAE7DEA46}" type="datetimeFigureOut">
              <a:rPr lang="lt-LT" smtClean="0"/>
              <a:t>2018-09-07</a:t>
            </a:fld>
            <a:endParaRPr lang="lt-LT" dirty="0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99B3-13F0-4681-8375-2FB0BC00A57D}" type="slidenum">
              <a:rPr lang="lt-LT" smtClean="0"/>
              <a:t>‹#›</a:t>
            </a:fld>
            <a:endParaRPr lang="lt-LT" dirty="0"/>
          </a:p>
        </p:txBody>
      </p:sp>
      <p:pic>
        <p:nvPicPr>
          <p:cNvPr id="8" name="Paveikslėlis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049"/>
          <a:stretch/>
        </p:blipFill>
        <p:spPr>
          <a:xfrm>
            <a:off x="6134100" y="48121"/>
            <a:ext cx="3009900" cy="100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816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691-6434-4885-9A1C-5F8DAE7DEA46}" type="datetimeFigureOut">
              <a:rPr lang="lt-LT" smtClean="0"/>
              <a:t>2018-09-07</a:t>
            </a:fld>
            <a:endParaRPr lang="lt-LT" dirty="0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99B3-13F0-4681-8375-2FB0BC00A57D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657103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691-6434-4885-9A1C-5F8DAE7DEA46}" type="datetimeFigureOut">
              <a:rPr lang="lt-LT" smtClean="0"/>
              <a:t>2018-09-07</a:t>
            </a:fld>
            <a:endParaRPr lang="lt-LT" dirty="0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99B3-13F0-4681-8375-2FB0BC00A57D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427023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691-6434-4885-9A1C-5F8DAE7DEA46}" type="datetimeFigureOut">
              <a:rPr lang="lt-LT" smtClean="0"/>
              <a:t>2018-09-07</a:t>
            </a:fld>
            <a:endParaRPr lang="lt-LT" dirty="0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99B3-13F0-4681-8375-2FB0BC00A57D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20903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691-6434-4885-9A1C-5F8DAE7DEA46}" type="datetimeFigureOut">
              <a:rPr lang="lt-LT" smtClean="0"/>
              <a:t>2018-09-07</a:t>
            </a:fld>
            <a:endParaRPr lang="lt-LT" dirty="0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99B3-13F0-4681-8375-2FB0BC00A57D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6846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691-6434-4885-9A1C-5F8DAE7DEA46}" type="datetimeFigureOut">
              <a:rPr lang="lt-LT" smtClean="0"/>
              <a:t>2018-09-07</a:t>
            </a:fld>
            <a:endParaRPr lang="lt-LT" dirty="0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99B3-13F0-4681-8375-2FB0BC00A57D}" type="slidenum">
              <a:rPr lang="lt-LT" smtClean="0"/>
              <a:t>‹#›</a:t>
            </a:fld>
            <a:endParaRPr lang="lt-LT" dirty="0"/>
          </a:p>
        </p:txBody>
      </p:sp>
      <p:grpSp>
        <p:nvGrpSpPr>
          <p:cNvPr id="8" name="Grupė 7"/>
          <p:cNvGrpSpPr/>
          <p:nvPr userDrawn="1"/>
        </p:nvGrpSpPr>
        <p:grpSpPr>
          <a:xfrm>
            <a:off x="-62409" y="417"/>
            <a:ext cx="529953" cy="6884965"/>
            <a:chOff x="-62409" y="417"/>
            <a:chExt cx="529953" cy="6884965"/>
          </a:xfrm>
        </p:grpSpPr>
        <p:sp>
          <p:nvSpPr>
            <p:cNvPr id="9" name="Text Placeholder 30"/>
            <p:cNvSpPr txBox="1">
              <a:spLocks/>
            </p:cNvSpPr>
            <p:nvPr/>
          </p:nvSpPr>
          <p:spPr>
            <a:xfrm rot="16200000">
              <a:off x="-3250235" y="3188243"/>
              <a:ext cx="6857583" cy="481931"/>
            </a:xfrm>
            <a:prstGeom prst="rect">
              <a:avLst/>
            </a:prstGeom>
            <a:solidFill>
              <a:srgbClr val="0099FF"/>
            </a:solidFill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lt-LT"/>
              </a:defPPr>
              <a:lvl1pPr marL="0" indent="0" algn="l" defTabSz="914400" rtl="0" eaLnBrk="1" latinLnBrk="0" hangingPunct="1">
                <a:buFontTx/>
                <a:buNone/>
                <a:defRPr lang="en-US" sz="1800" kern="1200" baseline="0" dirty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 b="1" dirty="0"/>
            </a:p>
          </p:txBody>
        </p:sp>
        <p:sp>
          <p:nvSpPr>
            <p:cNvPr id="10" name="Text Placeholder 30"/>
            <p:cNvSpPr txBox="1">
              <a:spLocks/>
            </p:cNvSpPr>
            <p:nvPr/>
          </p:nvSpPr>
          <p:spPr>
            <a:xfrm rot="16200000">
              <a:off x="-3041057" y="3376782"/>
              <a:ext cx="6705183" cy="312018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lt-LT"/>
              </a:defPPr>
              <a:lvl1pPr marL="0" indent="0" algn="l" defTabSz="914400" rtl="0" eaLnBrk="1" latinLnBrk="0" hangingPunct="1">
                <a:buFontTx/>
                <a:buNone/>
                <a:defRPr lang="en-US" sz="1800" kern="1200" baseline="0" dirty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4240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1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lt-LT" dirty="0" smtClean="0"/>
              <a:t>SPUSTELĖJĘ REDAG. RUOŠ. PAVAD. STILIŲ</a:t>
            </a:r>
            <a:endParaRPr lang="lt-LT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</a:p>
          <a:p>
            <a:pPr lvl="1"/>
            <a:r>
              <a:rPr lang="lt-LT" dirty="0" smtClean="0"/>
              <a:t>Antras lygmuo</a:t>
            </a:r>
          </a:p>
          <a:p>
            <a:pPr lvl="2"/>
            <a:r>
              <a:rPr lang="lt-LT" dirty="0" smtClean="0"/>
              <a:t>Trečias lygmuo</a:t>
            </a:r>
          </a:p>
          <a:p>
            <a:pPr lvl="3"/>
            <a:r>
              <a:rPr lang="lt-LT" dirty="0" smtClean="0"/>
              <a:t>Ketvirtas lygmuo</a:t>
            </a:r>
          </a:p>
          <a:p>
            <a:pPr lvl="4"/>
            <a:r>
              <a:rPr lang="lt-LT" dirty="0" smtClean="0"/>
              <a:t>Penktas lygmuo</a:t>
            </a:r>
            <a:endParaRPr lang="lt-LT" dirty="0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B9691-6434-4885-9A1C-5F8DAE7DEA46}" type="datetimeFigureOut">
              <a:rPr lang="lt-LT" smtClean="0"/>
              <a:t>2018-09-07</a:t>
            </a:fld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499B3-13F0-4681-8375-2FB0BC00A57D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91880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 cap="all" baseline="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SzPct val="130000"/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00000"/>
        </a:buClr>
        <a:buSzPct val="120000"/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6696744" cy="850106"/>
          </a:xfrm>
        </p:spPr>
        <p:txBody>
          <a:bodyPr/>
          <a:lstStyle/>
          <a:p>
            <a:r>
              <a:rPr lang="lt-LT" cap="none" dirty="0">
                <a:solidFill>
                  <a:prstClr val="black"/>
                </a:solidFill>
              </a:rPr>
              <a:t>MOKSLO METŲ TRUKMĖ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1890664"/>
              </p:ext>
            </p:extLst>
          </p:nvPr>
        </p:nvGraphicFramePr>
        <p:xfrm>
          <a:off x="323528" y="1340768"/>
          <a:ext cx="8496944" cy="3185279"/>
        </p:xfrm>
        <a:graphic>
          <a:graphicData uri="http://schemas.openxmlformats.org/drawingml/2006/table">
            <a:tbl>
              <a:tblPr/>
              <a:tblGrid>
                <a:gridCol w="1584177"/>
                <a:gridCol w="3384375"/>
                <a:gridCol w="3528392"/>
              </a:tblGrid>
              <a:tr h="4588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"/>
                        </a:spcAft>
                        <a:tabLst>
                          <a:tab pos="810260" algn="l"/>
                          <a:tab pos="900430" algn="l"/>
                        </a:tabLst>
                      </a:pPr>
                      <a:r>
                        <a:rPr lang="lt-LT" sz="2800" b="1" dirty="0">
                          <a:effectLst/>
                          <a:latin typeface="+mn-lt"/>
                          <a:ea typeface="Times New Roman"/>
                        </a:rPr>
                        <a:t>Klasės</a:t>
                      </a:r>
                      <a:endParaRPr lang="lt-LT" sz="2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"/>
                        </a:spcAft>
                        <a:tabLst>
                          <a:tab pos="810260" algn="l"/>
                          <a:tab pos="900430" algn="l"/>
                        </a:tabLst>
                      </a:pPr>
                      <a:r>
                        <a:rPr lang="lt-LT" sz="2800" b="1" dirty="0">
                          <a:effectLst/>
                          <a:latin typeface="+mn-lt"/>
                          <a:ea typeface="Times New Roman"/>
                        </a:rPr>
                        <a:t>I pusmetis</a:t>
                      </a:r>
                      <a:endParaRPr lang="lt-LT" sz="2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"/>
                        </a:spcAft>
                        <a:tabLst>
                          <a:tab pos="810260" algn="l"/>
                          <a:tab pos="900430" algn="l"/>
                        </a:tabLst>
                      </a:pPr>
                      <a:r>
                        <a:rPr lang="lt-LT" sz="2800" b="1" dirty="0">
                          <a:effectLst/>
                          <a:latin typeface="+mn-lt"/>
                          <a:ea typeface="Times New Roman"/>
                        </a:rPr>
                        <a:t>II pusmetis</a:t>
                      </a:r>
                      <a:endParaRPr lang="lt-LT" sz="2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22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dirty="0" smtClean="0">
                          <a:effectLst/>
                          <a:latin typeface="+mn-lt"/>
                          <a:ea typeface="Times New Roman"/>
                        </a:rPr>
                        <a:t>I-III, </a:t>
                      </a:r>
                      <a:r>
                        <a:rPr lang="lt-LT" sz="2400" dirty="0">
                          <a:effectLst/>
                          <a:latin typeface="+mn-lt"/>
                          <a:ea typeface="Times New Roman"/>
                        </a:rPr>
                        <a:t>TB1 kl.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dirty="0" smtClean="0">
                          <a:effectLst/>
                          <a:latin typeface="+mn-lt"/>
                          <a:ea typeface="Times New Roman"/>
                        </a:rPr>
                        <a:t>2018-09-0</a:t>
                      </a:r>
                      <a:r>
                        <a:rPr lang="en-US" sz="2400" dirty="0" smtClean="0">
                          <a:effectLst/>
                          <a:latin typeface="+mn-lt"/>
                          <a:ea typeface="Times New Roman"/>
                        </a:rPr>
                        <a:t>3</a:t>
                      </a:r>
                      <a:r>
                        <a:rPr lang="lt-LT" sz="240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lt-LT" sz="2400" dirty="0">
                          <a:effectLst/>
                          <a:latin typeface="+mn-lt"/>
                          <a:ea typeface="Times New Roman"/>
                        </a:rPr>
                        <a:t>– 2019-01-25 (18 sav.)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+mn-lt"/>
                          <a:ea typeface="Times New Roman"/>
                        </a:rPr>
                        <a:t>2019-01-28 – </a:t>
                      </a:r>
                      <a:r>
                        <a:rPr lang="lt-LT" sz="2400" dirty="0" smtClean="0">
                          <a:effectLst/>
                          <a:latin typeface="+mn-lt"/>
                          <a:ea typeface="Times New Roman"/>
                        </a:rPr>
                        <a:t>2019-06-2</a:t>
                      </a:r>
                      <a:r>
                        <a:rPr lang="en-US" sz="2400" dirty="0" smtClean="0">
                          <a:effectLst/>
                          <a:latin typeface="+mn-lt"/>
                          <a:ea typeface="Times New Roman"/>
                        </a:rPr>
                        <a:t>1</a:t>
                      </a:r>
                      <a:r>
                        <a:rPr lang="lt-LT" sz="240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lt-LT" sz="2400" dirty="0">
                          <a:effectLst/>
                          <a:latin typeface="+mn-lt"/>
                          <a:ea typeface="Times New Roman"/>
                        </a:rPr>
                        <a:t>(19 sav.)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5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+mn-lt"/>
                          <a:ea typeface="Times New Roman"/>
                        </a:rPr>
                        <a:t>TB</a:t>
                      </a:r>
                      <a:r>
                        <a:rPr lang="en-US" sz="2400" dirty="0">
                          <a:effectLst/>
                          <a:latin typeface="+mn-lt"/>
                          <a:ea typeface="Times New Roman"/>
                        </a:rPr>
                        <a:t>2 kl.</a:t>
                      </a:r>
                      <a:endParaRPr lang="lt-LT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+mn-lt"/>
                          <a:ea typeface="Times New Roman"/>
                        </a:rPr>
                        <a:t>2019-01-28 – 2019-04-30 (12 sav.)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0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+mn-lt"/>
                          <a:ea typeface="Times New Roman"/>
                        </a:rPr>
                        <a:t>IV kl.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+mn-lt"/>
                          <a:ea typeface="Times New Roman"/>
                        </a:rPr>
                        <a:t>2019-01-28 – </a:t>
                      </a:r>
                      <a:r>
                        <a:rPr lang="lt-LT" sz="2400" dirty="0" smtClean="0">
                          <a:effectLst/>
                          <a:latin typeface="+mn-lt"/>
                          <a:ea typeface="Times New Roman"/>
                        </a:rPr>
                        <a:t>2019-05-2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4</a:t>
                      </a:r>
                      <a:r>
                        <a:rPr lang="lt-LT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lt-LT" sz="2400" dirty="0">
                          <a:effectLst/>
                          <a:latin typeface="+mn-lt"/>
                          <a:ea typeface="Times New Roman"/>
                        </a:rPr>
                        <a:t>(15 sav.)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tačiakampis 4"/>
          <p:cNvSpPr/>
          <p:nvPr/>
        </p:nvSpPr>
        <p:spPr>
          <a:xfrm>
            <a:off x="1259632" y="4869160"/>
            <a:ext cx="65527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810260" algn="l"/>
                <a:tab pos="900430" algn="l"/>
              </a:tabLst>
            </a:pPr>
            <a:r>
              <a:rPr lang="lt-LT" sz="2800" b="1" dirty="0" smtClean="0">
                <a:ea typeface="Times New Roman"/>
              </a:rPr>
              <a:t>I</a:t>
            </a:r>
            <a:r>
              <a:rPr lang="en-US" sz="2800" b="1" dirty="0" smtClean="0">
                <a:ea typeface="Times New Roman"/>
              </a:rPr>
              <a:t>–</a:t>
            </a:r>
            <a:r>
              <a:rPr lang="lt-LT" sz="2800" b="1" dirty="0" smtClean="0">
                <a:ea typeface="Times New Roman"/>
              </a:rPr>
              <a:t>III, </a:t>
            </a:r>
            <a:r>
              <a:rPr lang="lt-LT" sz="2800" b="1" dirty="0">
                <a:ea typeface="Times New Roman"/>
              </a:rPr>
              <a:t>TB1 kl. </a:t>
            </a:r>
            <a:r>
              <a:rPr lang="en-US" sz="2800" b="1" dirty="0" smtClean="0">
                <a:ea typeface="Times New Roman"/>
              </a:rPr>
              <a:t>mokiniai </a:t>
            </a:r>
            <a:r>
              <a:rPr lang="lt-LT" sz="2800" b="1" dirty="0" smtClean="0">
                <a:ea typeface="Times New Roman"/>
              </a:rPr>
              <a:t>mokosi 185, </a:t>
            </a:r>
            <a:endParaRPr lang="en-US" sz="2800" b="1" dirty="0" smtClean="0">
              <a:ea typeface="Times New Roman"/>
            </a:endParaRPr>
          </a:p>
          <a:p>
            <a:pPr algn="ctr">
              <a:spcAft>
                <a:spcPts val="0"/>
              </a:spcAft>
              <a:tabLst>
                <a:tab pos="810260" algn="l"/>
                <a:tab pos="900430" algn="l"/>
              </a:tabLst>
            </a:pPr>
            <a:r>
              <a:rPr lang="lt-LT" sz="2800" b="1" dirty="0" smtClean="0">
                <a:ea typeface="Times New Roman"/>
              </a:rPr>
              <a:t>IV </a:t>
            </a:r>
            <a:r>
              <a:rPr lang="lt-LT" sz="2800" b="1" dirty="0">
                <a:ea typeface="Times New Roman"/>
              </a:rPr>
              <a:t>kl</a:t>
            </a:r>
            <a:r>
              <a:rPr lang="lt-LT" sz="2800" b="1" dirty="0" smtClean="0">
                <a:ea typeface="Times New Roman"/>
              </a:rPr>
              <a:t>. </a:t>
            </a:r>
            <a:r>
              <a:rPr lang="lt-LT" sz="2800" b="1" dirty="0">
                <a:ea typeface="Times New Roman"/>
              </a:rPr>
              <a:t>– 165, TB2 </a:t>
            </a:r>
            <a:r>
              <a:rPr lang="en-US" sz="2800" b="1" dirty="0" smtClean="0">
                <a:ea typeface="Times New Roman"/>
              </a:rPr>
              <a:t>kl. </a:t>
            </a:r>
            <a:r>
              <a:rPr lang="lt-LT" sz="2800" b="1" dirty="0" smtClean="0">
                <a:ea typeface="Times New Roman"/>
              </a:rPr>
              <a:t>– </a:t>
            </a:r>
            <a:r>
              <a:rPr lang="lt-LT" sz="2800" b="1" dirty="0">
                <a:ea typeface="Times New Roman"/>
              </a:rPr>
              <a:t>149 </a:t>
            </a:r>
            <a:r>
              <a:rPr lang="en-US" sz="2800" b="1" dirty="0" smtClean="0">
                <a:ea typeface="Times New Roman"/>
              </a:rPr>
              <a:t>ugdymo </a:t>
            </a:r>
            <a:r>
              <a:rPr lang="lt-LT" sz="2800" b="1" dirty="0" smtClean="0">
                <a:ea typeface="Times New Roman"/>
              </a:rPr>
              <a:t>dienas.</a:t>
            </a:r>
            <a:endParaRPr lang="en-US" sz="2800" b="1" dirty="0" smtClean="0">
              <a:ea typeface="Times New Roman"/>
            </a:endParaRPr>
          </a:p>
          <a:p>
            <a:pPr algn="ctr">
              <a:spcAft>
                <a:spcPts val="0"/>
              </a:spcAft>
              <a:tabLst>
                <a:tab pos="810260" algn="l"/>
                <a:tab pos="900430" algn="l"/>
              </a:tabLst>
            </a:pPr>
            <a:r>
              <a:rPr lang="en-US" sz="2800" b="1" dirty="0" smtClean="0">
                <a:ea typeface="Times New Roman"/>
              </a:rPr>
              <a:t>PASKUTINIS SKAMBUTIS – 2019-05-24</a:t>
            </a:r>
            <a:endParaRPr lang="lt-LT" sz="2800" b="1" dirty="0">
              <a:ea typeface="Times New Roman"/>
            </a:endParaRPr>
          </a:p>
          <a:p>
            <a:pPr algn="ctr">
              <a:spcAft>
                <a:spcPts val="0"/>
              </a:spcAft>
              <a:tabLst>
                <a:tab pos="810260" algn="l"/>
                <a:tab pos="900430" algn="l"/>
              </a:tabLst>
            </a:pPr>
            <a:r>
              <a:rPr lang="lt-LT" sz="2800" b="1" dirty="0">
                <a:ea typeface="Times New Roman"/>
              </a:rPr>
              <a:t> </a:t>
            </a:r>
            <a:endParaRPr lang="lt-LT" sz="2800" b="1" dirty="0">
              <a:effectLst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2927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200800" cy="1093514"/>
          </a:xfrm>
        </p:spPr>
        <p:txBody>
          <a:bodyPr/>
          <a:lstStyle/>
          <a:p>
            <a:r>
              <a:rPr lang="lt-LT" dirty="0" smtClean="0">
                <a:solidFill>
                  <a:schemeClr val="tx1"/>
                </a:solidFill>
              </a:rPr>
              <a:t>atostogos</a:t>
            </a:r>
            <a:endParaRPr lang="lt-LT" dirty="0">
              <a:solidFill>
                <a:schemeClr val="tx1"/>
              </a:solidFill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9867812"/>
              </p:ext>
            </p:extLst>
          </p:nvPr>
        </p:nvGraphicFramePr>
        <p:xfrm>
          <a:off x="323528" y="1340768"/>
          <a:ext cx="8424936" cy="4242163"/>
        </p:xfrm>
        <a:graphic>
          <a:graphicData uri="http://schemas.openxmlformats.org/drawingml/2006/table">
            <a:tbl>
              <a:tblPr/>
              <a:tblGrid>
                <a:gridCol w="2016223"/>
                <a:gridCol w="2016225"/>
                <a:gridCol w="2088232"/>
                <a:gridCol w="2304256"/>
              </a:tblGrid>
              <a:tr h="7128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b="1" dirty="0">
                          <a:effectLst/>
                          <a:latin typeface="+mn-lt"/>
                          <a:ea typeface="Times New Roman"/>
                        </a:rPr>
                        <a:t>Atostogos</a:t>
                      </a:r>
                      <a:endParaRPr lang="lt-LT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b="1" dirty="0">
                          <a:effectLst/>
                          <a:latin typeface="+mn-lt"/>
                          <a:ea typeface="Times New Roman"/>
                        </a:rPr>
                        <a:t>Prasideda</a:t>
                      </a:r>
                      <a:endParaRPr lang="lt-LT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b="1" dirty="0">
                          <a:effectLst/>
                          <a:latin typeface="+mn-lt"/>
                          <a:ea typeface="Times New Roman"/>
                        </a:rPr>
                        <a:t>Baigiasi</a:t>
                      </a:r>
                      <a:endParaRPr lang="lt-LT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b="1" dirty="0">
                          <a:effectLst/>
                          <a:latin typeface="+mn-lt"/>
                          <a:ea typeface="Times New Roman"/>
                        </a:rPr>
                        <a:t>Pamokos prasideda</a:t>
                      </a:r>
                      <a:endParaRPr lang="lt-LT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8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b="1" dirty="0">
                          <a:effectLst/>
                          <a:latin typeface="+mn-lt"/>
                          <a:ea typeface="Times New Roman"/>
                        </a:rPr>
                        <a:t>Rudens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dirty="0" smtClean="0">
                          <a:effectLst/>
                          <a:latin typeface="+mn-lt"/>
                          <a:ea typeface="Times New Roman"/>
                        </a:rPr>
                        <a:t>2018</a:t>
                      </a:r>
                      <a:r>
                        <a:rPr lang="en-US" sz="2400" dirty="0" smtClean="0">
                          <a:effectLst/>
                          <a:latin typeface="+mn-lt"/>
                          <a:ea typeface="Times New Roman"/>
                        </a:rPr>
                        <a:t>-10-</a:t>
                      </a:r>
                      <a:r>
                        <a:rPr lang="lt-LT" sz="2400" dirty="0" smtClean="0">
                          <a:effectLst/>
                          <a:latin typeface="+mn-lt"/>
                          <a:ea typeface="Times New Roman"/>
                        </a:rPr>
                        <a:t>29 </a:t>
                      </a:r>
                      <a:endParaRPr lang="lt-LT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dirty="0" smtClean="0">
                          <a:effectLst/>
                          <a:latin typeface="+mn-lt"/>
                          <a:ea typeface="Times New Roman"/>
                        </a:rPr>
                        <a:t>2018</a:t>
                      </a:r>
                      <a:r>
                        <a:rPr lang="en-US" sz="2400" dirty="0" smtClean="0">
                          <a:effectLst/>
                          <a:latin typeface="+mn-lt"/>
                          <a:ea typeface="Times New Roman"/>
                        </a:rPr>
                        <a:t>-11-02</a:t>
                      </a:r>
                      <a:endParaRPr lang="lt-LT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dirty="0" smtClean="0">
                          <a:effectLst/>
                          <a:latin typeface="+mn-lt"/>
                          <a:ea typeface="Times New Roman"/>
                        </a:rPr>
                        <a:t>2018</a:t>
                      </a:r>
                      <a:r>
                        <a:rPr lang="en-US" sz="2400" dirty="0" smtClean="0">
                          <a:effectLst/>
                          <a:latin typeface="+mn-lt"/>
                          <a:ea typeface="Times New Roman"/>
                        </a:rPr>
                        <a:t>-11-05</a:t>
                      </a:r>
                      <a:r>
                        <a:rPr lang="lt-LT" sz="240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endParaRPr lang="lt-LT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8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b="1" dirty="0">
                          <a:effectLst/>
                          <a:latin typeface="+mn-lt"/>
                          <a:ea typeface="Times New Roman"/>
                        </a:rPr>
                        <a:t>Žiemos (Kalėdų)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dirty="0" smtClean="0">
                          <a:effectLst/>
                          <a:latin typeface="+mn-lt"/>
                          <a:ea typeface="Times New Roman"/>
                        </a:rPr>
                        <a:t>2018</a:t>
                      </a:r>
                      <a:r>
                        <a:rPr lang="en-US" sz="2400" dirty="0" smtClean="0">
                          <a:effectLst/>
                          <a:latin typeface="+mn-lt"/>
                          <a:ea typeface="Times New Roman"/>
                        </a:rPr>
                        <a:t>-12-</a:t>
                      </a:r>
                      <a:r>
                        <a:rPr lang="lt-LT" sz="2400" dirty="0" smtClean="0">
                          <a:effectLst/>
                          <a:latin typeface="+mn-lt"/>
                          <a:ea typeface="Times New Roman"/>
                        </a:rPr>
                        <a:t>27  </a:t>
                      </a:r>
                      <a:endParaRPr lang="lt-LT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dirty="0" smtClean="0">
                          <a:effectLst/>
                          <a:latin typeface="+mn-lt"/>
                          <a:ea typeface="Times New Roman"/>
                        </a:rPr>
                        <a:t>2019-0</a:t>
                      </a:r>
                      <a:r>
                        <a:rPr lang="en-US" sz="2400" dirty="0" smtClean="0">
                          <a:effectLst/>
                          <a:latin typeface="+mn-lt"/>
                          <a:ea typeface="Times New Roman"/>
                        </a:rPr>
                        <a:t>1-02</a:t>
                      </a:r>
                      <a:endParaRPr lang="lt-LT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dirty="0" smtClean="0">
                          <a:effectLst/>
                          <a:latin typeface="+mn-lt"/>
                          <a:ea typeface="Times New Roman"/>
                        </a:rPr>
                        <a:t>2019</a:t>
                      </a:r>
                      <a:r>
                        <a:rPr lang="en-US" sz="2400" dirty="0" smtClean="0">
                          <a:effectLst/>
                          <a:latin typeface="+mn-lt"/>
                          <a:ea typeface="Times New Roman"/>
                        </a:rPr>
                        <a:t>-01-0</a:t>
                      </a:r>
                      <a:r>
                        <a:rPr lang="lt-LT" sz="2400" dirty="0" smtClean="0">
                          <a:effectLst/>
                          <a:latin typeface="+mn-lt"/>
                          <a:ea typeface="Times New Roman"/>
                        </a:rPr>
                        <a:t>3 </a:t>
                      </a:r>
                      <a:endParaRPr lang="lt-LT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6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b="1" dirty="0">
                          <a:effectLst/>
                          <a:latin typeface="+mn-lt"/>
                          <a:ea typeface="Times New Roman"/>
                        </a:rPr>
                        <a:t>Žiemos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dirty="0" smtClean="0">
                          <a:effectLst/>
                          <a:latin typeface="+mn-lt"/>
                          <a:ea typeface="Times New Roman"/>
                        </a:rPr>
                        <a:t>2019</a:t>
                      </a:r>
                      <a:r>
                        <a:rPr lang="en-US" sz="2400" dirty="0" smtClean="0">
                          <a:effectLst/>
                          <a:latin typeface="+mn-lt"/>
                          <a:ea typeface="Times New Roman"/>
                        </a:rPr>
                        <a:t>-02-</a:t>
                      </a:r>
                      <a:r>
                        <a:rPr lang="lt-LT" sz="2400" dirty="0" smtClean="0">
                          <a:effectLst/>
                          <a:latin typeface="+mn-lt"/>
                          <a:ea typeface="Times New Roman"/>
                        </a:rPr>
                        <a:t>18 </a:t>
                      </a:r>
                      <a:endParaRPr lang="lt-LT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dirty="0" smtClean="0">
                          <a:effectLst/>
                          <a:latin typeface="+mn-lt"/>
                          <a:ea typeface="Times New Roman"/>
                        </a:rPr>
                        <a:t>2019</a:t>
                      </a:r>
                      <a:r>
                        <a:rPr lang="en-US" sz="2400" dirty="0" smtClean="0">
                          <a:effectLst/>
                          <a:latin typeface="+mn-lt"/>
                          <a:ea typeface="Times New Roman"/>
                        </a:rPr>
                        <a:t>-02-</a:t>
                      </a:r>
                      <a:r>
                        <a:rPr lang="lt-LT" sz="2400" dirty="0" smtClean="0">
                          <a:effectLst/>
                          <a:latin typeface="+mn-lt"/>
                          <a:ea typeface="Times New Roman"/>
                        </a:rPr>
                        <a:t>22</a:t>
                      </a:r>
                      <a:endParaRPr lang="lt-LT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dirty="0" smtClean="0">
                          <a:effectLst/>
                          <a:latin typeface="+mn-lt"/>
                          <a:ea typeface="Times New Roman"/>
                        </a:rPr>
                        <a:t>2019</a:t>
                      </a:r>
                      <a:r>
                        <a:rPr lang="en-US" sz="2400" dirty="0" smtClean="0">
                          <a:effectLst/>
                          <a:latin typeface="+mn-lt"/>
                          <a:ea typeface="Times New Roman"/>
                        </a:rPr>
                        <a:t>-02-</a:t>
                      </a:r>
                      <a:r>
                        <a:rPr lang="lt-LT" sz="2400" dirty="0" smtClean="0">
                          <a:effectLst/>
                          <a:latin typeface="+mn-lt"/>
                          <a:ea typeface="Times New Roman"/>
                        </a:rPr>
                        <a:t>25</a:t>
                      </a:r>
                      <a:endParaRPr lang="lt-LT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8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b="1" dirty="0">
                          <a:effectLst/>
                          <a:latin typeface="+mn-lt"/>
                          <a:ea typeface="Times New Roman"/>
                        </a:rPr>
                        <a:t>Pavasario (Velykų)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dirty="0" smtClean="0">
                          <a:effectLst/>
                          <a:latin typeface="+mn-lt"/>
                          <a:ea typeface="Times New Roman"/>
                        </a:rPr>
                        <a:t>2019</a:t>
                      </a:r>
                      <a:r>
                        <a:rPr lang="en-US" sz="2400" dirty="0" smtClean="0">
                          <a:effectLst/>
                          <a:latin typeface="+mn-lt"/>
                          <a:ea typeface="Times New Roman"/>
                        </a:rPr>
                        <a:t>-04-</a:t>
                      </a:r>
                      <a:r>
                        <a:rPr lang="lt-LT" sz="2400" dirty="0" smtClean="0">
                          <a:effectLst/>
                          <a:latin typeface="+mn-lt"/>
                          <a:ea typeface="Times New Roman"/>
                        </a:rPr>
                        <a:t>23</a:t>
                      </a:r>
                      <a:endParaRPr lang="lt-LT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dirty="0" smtClean="0">
                          <a:effectLst/>
                          <a:latin typeface="+mn-lt"/>
                          <a:ea typeface="Times New Roman"/>
                        </a:rPr>
                        <a:t>2019</a:t>
                      </a:r>
                      <a:r>
                        <a:rPr lang="en-US" sz="2400" dirty="0" smtClean="0">
                          <a:effectLst/>
                          <a:latin typeface="+mn-lt"/>
                          <a:ea typeface="Times New Roman"/>
                        </a:rPr>
                        <a:t>-04-</a:t>
                      </a:r>
                      <a:r>
                        <a:rPr lang="lt-LT" sz="2400" dirty="0" smtClean="0">
                          <a:effectLst/>
                          <a:latin typeface="+mn-lt"/>
                          <a:ea typeface="Times New Roman"/>
                        </a:rPr>
                        <a:t>26</a:t>
                      </a:r>
                      <a:endParaRPr lang="lt-LT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dirty="0" smtClean="0">
                          <a:effectLst/>
                          <a:latin typeface="+mn-lt"/>
                          <a:ea typeface="Times New Roman"/>
                        </a:rPr>
                        <a:t>2019</a:t>
                      </a:r>
                      <a:r>
                        <a:rPr lang="en-US" sz="2400" dirty="0" smtClean="0">
                          <a:effectLst/>
                          <a:latin typeface="+mn-lt"/>
                          <a:ea typeface="Times New Roman"/>
                        </a:rPr>
                        <a:t>-04-2</a:t>
                      </a:r>
                      <a:r>
                        <a:rPr lang="lt-LT" sz="2400" dirty="0" smtClean="0">
                          <a:effectLst/>
                          <a:latin typeface="+mn-lt"/>
                          <a:ea typeface="Times New Roman"/>
                        </a:rPr>
                        <a:t>9 </a:t>
                      </a:r>
                      <a:endParaRPr lang="lt-LT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81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b="1" dirty="0">
                          <a:effectLst/>
                          <a:latin typeface="+mn-lt"/>
                          <a:ea typeface="Times New Roman"/>
                        </a:rPr>
                        <a:t>Pavasario (Velykų) IV </a:t>
                      </a:r>
                      <a:r>
                        <a:rPr lang="lt-LT" sz="2400" b="1" dirty="0" err="1">
                          <a:effectLst/>
                          <a:latin typeface="+mn-lt"/>
                          <a:ea typeface="Times New Roman"/>
                        </a:rPr>
                        <a:t>kl</a:t>
                      </a:r>
                      <a:r>
                        <a:rPr lang="lt-LT" sz="2400" b="1" dirty="0">
                          <a:effectLst/>
                          <a:latin typeface="+mn-lt"/>
                          <a:ea typeface="Times New Roman"/>
                        </a:rPr>
                        <a:t>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dirty="0" smtClean="0">
                          <a:effectLst/>
                          <a:latin typeface="+mn-lt"/>
                          <a:ea typeface="Times New Roman"/>
                        </a:rPr>
                        <a:t>2019</a:t>
                      </a:r>
                      <a:r>
                        <a:rPr lang="en-US" sz="2400" dirty="0" smtClean="0">
                          <a:effectLst/>
                          <a:latin typeface="+mn-lt"/>
                          <a:ea typeface="Times New Roman"/>
                        </a:rPr>
                        <a:t>-04-</a:t>
                      </a:r>
                      <a:r>
                        <a:rPr lang="lt-LT" sz="2400" dirty="0" smtClean="0">
                          <a:effectLst/>
                          <a:latin typeface="+mn-lt"/>
                          <a:ea typeface="Times New Roman"/>
                        </a:rPr>
                        <a:t>23</a:t>
                      </a:r>
                      <a:endParaRPr lang="lt-LT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dirty="0" smtClean="0">
                          <a:effectLst/>
                          <a:latin typeface="+mn-lt"/>
                          <a:ea typeface="Times New Roman"/>
                        </a:rPr>
                        <a:t>2019</a:t>
                      </a:r>
                      <a:r>
                        <a:rPr lang="en-US" sz="2400" dirty="0" smtClean="0">
                          <a:effectLst/>
                          <a:latin typeface="+mn-lt"/>
                          <a:ea typeface="Times New Roman"/>
                        </a:rPr>
                        <a:t>-04-</a:t>
                      </a:r>
                      <a:r>
                        <a:rPr lang="lt-LT" sz="2400" dirty="0" smtClean="0">
                          <a:effectLst/>
                          <a:latin typeface="+mn-lt"/>
                          <a:ea typeface="Times New Roman"/>
                        </a:rPr>
                        <a:t>29</a:t>
                      </a:r>
                      <a:endParaRPr lang="lt-LT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dirty="0" smtClean="0">
                          <a:effectLst/>
                          <a:latin typeface="+mn-lt"/>
                          <a:ea typeface="Times New Roman"/>
                        </a:rPr>
                        <a:t>2019</a:t>
                      </a:r>
                      <a:r>
                        <a:rPr lang="en-US" sz="2400" dirty="0" smtClean="0">
                          <a:effectLst/>
                          <a:latin typeface="+mn-lt"/>
                          <a:ea typeface="Times New Roman"/>
                        </a:rPr>
                        <a:t>-04-</a:t>
                      </a:r>
                      <a:r>
                        <a:rPr lang="lt-LT" sz="2400" dirty="0" smtClean="0">
                          <a:effectLst/>
                          <a:latin typeface="+mn-lt"/>
                          <a:ea typeface="Times New Roman"/>
                        </a:rPr>
                        <a:t>30</a:t>
                      </a:r>
                      <a:endParaRPr lang="lt-LT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002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solidFill>
                  <a:schemeClr val="tx1"/>
                </a:solidFill>
              </a:rPr>
              <a:t>Savivaldybės skirtos </a:t>
            </a:r>
            <a:r>
              <a:rPr lang="en-US" dirty="0" smtClean="0">
                <a:solidFill>
                  <a:schemeClr val="tx1"/>
                </a:solidFill>
              </a:rPr>
              <a:t>5 </a:t>
            </a:r>
            <a:r>
              <a:rPr lang="lt-LT" dirty="0" smtClean="0">
                <a:solidFill>
                  <a:schemeClr val="tx1"/>
                </a:solidFill>
              </a:rPr>
              <a:t>dienos</a:t>
            </a:r>
            <a:r>
              <a:rPr lang="lt-LT" dirty="0">
                <a:solidFill>
                  <a:schemeClr val="tx1"/>
                </a:solidFill>
              </a:rPr>
              <a:t/>
            </a:r>
            <a:br>
              <a:rPr lang="lt-LT" dirty="0">
                <a:solidFill>
                  <a:schemeClr val="tx1"/>
                </a:solidFill>
              </a:rPr>
            </a:br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67544" y="1124744"/>
            <a:ext cx="8352928" cy="525658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3600" b="1" dirty="0" smtClean="0"/>
              <a:t>1.</a:t>
            </a:r>
            <a:r>
              <a:rPr lang="en-US" sz="3600" dirty="0"/>
              <a:t> </a:t>
            </a:r>
            <a:r>
              <a:rPr lang="lt-LT" sz="3600" b="1" dirty="0" smtClean="0">
                <a:solidFill>
                  <a:srgbClr val="000000"/>
                </a:solidFill>
                <a:ea typeface="Times New Roman"/>
              </a:rPr>
              <a:t>Sveikatingumo </a:t>
            </a:r>
            <a:r>
              <a:rPr lang="lt-LT" sz="3600" b="1" dirty="0">
                <a:solidFill>
                  <a:srgbClr val="000000"/>
                </a:solidFill>
                <a:ea typeface="Times New Roman"/>
              </a:rPr>
              <a:t>diena </a:t>
            </a:r>
            <a:r>
              <a:rPr lang="lt-LT" sz="3600" dirty="0" smtClean="0">
                <a:solidFill>
                  <a:srgbClr val="000000"/>
                </a:solidFill>
                <a:ea typeface="Times New Roman"/>
              </a:rPr>
              <a:t>organizuojama</a:t>
            </a:r>
            <a:r>
              <a:rPr lang="lt-LT" sz="36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en-US" sz="3600" dirty="0" smtClean="0">
                <a:solidFill>
                  <a:srgbClr val="000000"/>
                </a:solidFill>
                <a:ea typeface="Times New Roman"/>
              </a:rPr>
              <a:t>2018-10-26, </a:t>
            </a:r>
            <a:r>
              <a:rPr lang="en-US" sz="3600" dirty="0" err="1" smtClean="0">
                <a:solidFill>
                  <a:srgbClr val="000000"/>
                </a:solidFill>
                <a:ea typeface="Times New Roman"/>
              </a:rPr>
              <a:t>penktadien</a:t>
            </a:r>
            <a:r>
              <a:rPr lang="lt-LT" sz="3600" dirty="0" smtClean="0">
                <a:solidFill>
                  <a:srgbClr val="000000"/>
                </a:solidFill>
                <a:ea typeface="Times New Roman"/>
              </a:rPr>
              <a:t>į.</a:t>
            </a:r>
            <a:endParaRPr lang="lt-LT" sz="3600" dirty="0">
              <a:ea typeface="Times New Roman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3600" b="1" dirty="0" smtClean="0">
                <a:ea typeface="Times New Roman"/>
              </a:rPr>
              <a:t>2.</a:t>
            </a:r>
            <a:r>
              <a:rPr lang="lt-LT" sz="3600" b="1" dirty="0" smtClean="0">
                <a:ea typeface="Times New Roman"/>
              </a:rPr>
              <a:t> </a:t>
            </a:r>
            <a:r>
              <a:rPr lang="en-US" sz="3600" b="1" dirty="0" smtClean="0">
                <a:ea typeface="Times New Roman"/>
              </a:rPr>
              <a:t> </a:t>
            </a:r>
            <a:r>
              <a:rPr lang="lt-LT" sz="3600" b="1" dirty="0" smtClean="0">
                <a:solidFill>
                  <a:srgbClr val="000000"/>
                </a:solidFill>
                <a:ea typeface="Times New Roman"/>
              </a:rPr>
              <a:t>Patyriminio </a:t>
            </a:r>
            <a:r>
              <a:rPr lang="lt-LT" sz="3600" b="1" dirty="0">
                <a:solidFill>
                  <a:srgbClr val="000000"/>
                </a:solidFill>
                <a:ea typeface="Times New Roman"/>
              </a:rPr>
              <a:t>ugdymo (STEAM) </a:t>
            </a:r>
            <a:r>
              <a:rPr lang="lt-LT" sz="3600" b="1" dirty="0" smtClean="0">
                <a:solidFill>
                  <a:srgbClr val="000000"/>
                </a:solidFill>
                <a:ea typeface="Times New Roman"/>
              </a:rPr>
              <a:t>diena</a:t>
            </a:r>
            <a:r>
              <a:rPr lang="en-US" sz="36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en-US" sz="3600" dirty="0" smtClean="0">
                <a:solidFill>
                  <a:srgbClr val="000000"/>
                </a:solidFill>
                <a:ea typeface="Times New Roman"/>
              </a:rPr>
              <a:t>– 2018-11-</a:t>
            </a:r>
            <a:r>
              <a:rPr lang="lt-LT" sz="3600" dirty="0" smtClean="0">
                <a:solidFill>
                  <a:srgbClr val="000000"/>
                </a:solidFill>
                <a:ea typeface="Times New Roman"/>
              </a:rPr>
              <a:t>21, trečiadienį</a:t>
            </a:r>
            <a:r>
              <a:rPr lang="en-US" sz="3600" dirty="0" smtClean="0">
                <a:solidFill>
                  <a:srgbClr val="000000"/>
                </a:solidFill>
                <a:ea typeface="Times New Roman"/>
              </a:rPr>
              <a:t>.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sz="1500" dirty="0" smtClean="0">
              <a:ea typeface="Times New Roman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3600" b="1" dirty="0" smtClean="0">
                <a:ea typeface="Times New Roman"/>
              </a:rPr>
              <a:t>3. </a:t>
            </a:r>
            <a:r>
              <a:rPr lang="lt-LT" sz="3600" b="1" dirty="0" smtClean="0">
                <a:ea typeface="Times New Roman"/>
              </a:rPr>
              <a:t> </a:t>
            </a:r>
            <a:r>
              <a:rPr lang="lt-LT" sz="3600" b="1" dirty="0" smtClean="0">
                <a:solidFill>
                  <a:srgbClr val="000000"/>
                </a:solidFill>
                <a:ea typeface="Times New Roman"/>
              </a:rPr>
              <a:t>Lietuvių </a:t>
            </a:r>
            <a:r>
              <a:rPr lang="lt-LT" sz="3600" b="1" dirty="0">
                <a:solidFill>
                  <a:srgbClr val="000000"/>
                </a:solidFill>
                <a:ea typeface="Times New Roman"/>
              </a:rPr>
              <a:t>kalbos puoselėjimo </a:t>
            </a:r>
            <a:r>
              <a:rPr lang="lt-LT" sz="3600" b="1" dirty="0" smtClean="0">
                <a:solidFill>
                  <a:srgbClr val="000000"/>
                </a:solidFill>
                <a:ea typeface="Times New Roman"/>
              </a:rPr>
              <a:t>diena</a:t>
            </a:r>
            <a:r>
              <a:rPr lang="en-US" sz="3600" b="1" dirty="0" smtClean="0">
                <a:solidFill>
                  <a:srgbClr val="000000"/>
                </a:solidFill>
                <a:ea typeface="Times New Roman"/>
              </a:rPr>
              <a:t> </a:t>
            </a:r>
            <a:r>
              <a:rPr lang="en-US" sz="3600" dirty="0" smtClean="0">
                <a:solidFill>
                  <a:srgbClr val="000000"/>
                </a:solidFill>
                <a:ea typeface="Times New Roman"/>
              </a:rPr>
              <a:t>– 2019-02-28</a:t>
            </a:r>
            <a:r>
              <a:rPr lang="lt-LT" sz="3600" dirty="0" smtClean="0">
                <a:solidFill>
                  <a:srgbClr val="000000"/>
                </a:solidFill>
                <a:ea typeface="Times New Roman"/>
              </a:rPr>
              <a:t>, ketvirtadienį</a:t>
            </a:r>
            <a:r>
              <a:rPr lang="en-US" sz="3600" dirty="0" smtClean="0">
                <a:solidFill>
                  <a:srgbClr val="000000"/>
                </a:solidFill>
                <a:ea typeface="Times New Roman"/>
              </a:rPr>
              <a:t>.</a:t>
            </a:r>
            <a:endParaRPr lang="en-US" sz="3600" dirty="0" smtClean="0">
              <a:ea typeface="Times New Roman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3600" b="1" dirty="0" smtClean="0">
                <a:ea typeface="Times New Roman"/>
              </a:rPr>
              <a:t>4.</a:t>
            </a:r>
            <a:r>
              <a:rPr lang="lt-LT" sz="3600" b="1" dirty="0" smtClean="0">
                <a:ea typeface="Times New Roman"/>
              </a:rPr>
              <a:t> </a:t>
            </a:r>
            <a:r>
              <a:rPr lang="lt-LT" sz="3600" b="1" dirty="0" smtClean="0">
                <a:solidFill>
                  <a:srgbClr val="000000"/>
                </a:solidFill>
                <a:ea typeface="Times New Roman"/>
              </a:rPr>
              <a:t>Gamtosauginio </a:t>
            </a:r>
            <a:r>
              <a:rPr lang="lt-LT" sz="3600" b="1" dirty="0">
                <a:solidFill>
                  <a:srgbClr val="000000"/>
                </a:solidFill>
                <a:ea typeface="Times New Roman"/>
              </a:rPr>
              <a:t>ugdymo </a:t>
            </a:r>
            <a:r>
              <a:rPr lang="lt-LT" sz="3600" b="1" dirty="0" smtClean="0">
                <a:solidFill>
                  <a:srgbClr val="000000"/>
                </a:solidFill>
                <a:ea typeface="Times New Roman"/>
              </a:rPr>
              <a:t>diena</a:t>
            </a:r>
            <a:r>
              <a:rPr lang="en-US" sz="3600" b="1" dirty="0" smtClean="0">
                <a:solidFill>
                  <a:srgbClr val="000000"/>
                </a:solidFill>
                <a:ea typeface="Times New Roman"/>
              </a:rPr>
              <a:t> </a:t>
            </a:r>
            <a:r>
              <a:rPr lang="en-US" sz="3600" dirty="0" smtClean="0">
                <a:solidFill>
                  <a:srgbClr val="000000"/>
                </a:solidFill>
                <a:ea typeface="Times New Roman"/>
              </a:rPr>
              <a:t>– 2019-03-19</a:t>
            </a:r>
            <a:r>
              <a:rPr lang="lt-LT" sz="3600" dirty="0" smtClean="0">
                <a:solidFill>
                  <a:srgbClr val="000000"/>
                </a:solidFill>
                <a:ea typeface="Times New Roman"/>
              </a:rPr>
              <a:t>,  antradienį</a:t>
            </a:r>
            <a:r>
              <a:rPr lang="en-US" sz="3600" dirty="0">
                <a:solidFill>
                  <a:srgbClr val="000000"/>
                </a:solidFill>
                <a:ea typeface="Times New Roman"/>
              </a:rPr>
              <a:t>.</a:t>
            </a:r>
            <a:endParaRPr lang="lt-LT" sz="3600" dirty="0">
              <a:ea typeface="Times New Roman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lt-LT" sz="3600" b="1" dirty="0" smtClean="0">
                <a:ea typeface="Times New Roman"/>
              </a:rPr>
              <a:t>5</a:t>
            </a:r>
            <a:r>
              <a:rPr lang="lt-LT" sz="3600" b="1" dirty="0">
                <a:ea typeface="Times New Roman"/>
              </a:rPr>
              <a:t>. </a:t>
            </a:r>
            <a:r>
              <a:rPr lang="en-US" sz="3600" b="1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en-US" sz="3600" b="1" dirty="0" smtClean="0">
                <a:solidFill>
                  <a:srgbClr val="000000"/>
                </a:solidFill>
                <a:ea typeface="Times New Roman"/>
              </a:rPr>
              <a:t> </a:t>
            </a:r>
            <a:r>
              <a:rPr lang="lt-LT" sz="3600" b="1" dirty="0" smtClean="0">
                <a:solidFill>
                  <a:srgbClr val="000000"/>
                </a:solidFill>
                <a:ea typeface="Times New Roman"/>
              </a:rPr>
              <a:t> Ugdymo </a:t>
            </a:r>
            <a:r>
              <a:rPr lang="lt-LT" sz="3600" b="1" dirty="0">
                <a:solidFill>
                  <a:srgbClr val="000000"/>
                </a:solidFill>
                <a:ea typeface="Times New Roman"/>
              </a:rPr>
              <a:t>karjerai diena </a:t>
            </a:r>
            <a:r>
              <a:rPr lang="en-US" sz="3600" dirty="0" smtClean="0">
                <a:solidFill>
                  <a:srgbClr val="000000"/>
                </a:solidFill>
                <a:ea typeface="Times New Roman"/>
              </a:rPr>
              <a:t>– 2019-04-1</a:t>
            </a:r>
            <a:r>
              <a:rPr lang="en-US" sz="3600" dirty="0">
                <a:solidFill>
                  <a:srgbClr val="000000"/>
                </a:solidFill>
                <a:ea typeface="Times New Roman"/>
              </a:rPr>
              <a:t>7</a:t>
            </a:r>
            <a:r>
              <a:rPr lang="en-US" sz="3600" dirty="0" smtClean="0">
                <a:solidFill>
                  <a:srgbClr val="000000"/>
                </a:solidFill>
                <a:ea typeface="Times New Roman"/>
              </a:rPr>
              <a:t>, tre</a:t>
            </a:r>
            <a:r>
              <a:rPr lang="lt-LT" sz="3600" dirty="0" smtClean="0">
                <a:solidFill>
                  <a:srgbClr val="000000"/>
                </a:solidFill>
                <a:ea typeface="Times New Roman"/>
              </a:rPr>
              <a:t>čiadienį</a:t>
            </a:r>
            <a:r>
              <a:rPr lang="lt-LT" sz="3600" dirty="0">
                <a:solidFill>
                  <a:srgbClr val="000000"/>
                </a:solidFill>
                <a:ea typeface="Times New Roman"/>
              </a:rPr>
              <a:t>.</a:t>
            </a:r>
            <a:endParaRPr lang="lt-LT" sz="3600" dirty="0">
              <a:ea typeface="Times New Roman"/>
            </a:endParaRPr>
          </a:p>
          <a:p>
            <a:pPr marL="0" indent="0">
              <a:lnSpc>
                <a:spcPct val="120000"/>
              </a:lnSpc>
              <a:buNone/>
            </a:pPr>
            <a:endParaRPr lang="lt-LT" sz="3600" dirty="0"/>
          </a:p>
        </p:txBody>
      </p:sp>
    </p:spTree>
    <p:extLst>
      <p:ext uri="{BB962C8B-B14F-4D97-AF65-F5344CB8AC3E}">
        <p14:creationId xmlns:p14="http://schemas.microsoft.com/office/powerpoint/2010/main" val="187429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5390</TotalTime>
  <Words>197</Words>
  <Application>Microsoft Office PowerPoint</Application>
  <PresentationFormat>Demonstracija ekrane (4:3)</PresentationFormat>
  <Paragraphs>49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3</vt:i4>
      </vt:variant>
    </vt:vector>
  </HeadingPairs>
  <TitlesOfParts>
    <vt:vector size="4" baseType="lpstr">
      <vt:lpstr>Office tema</vt:lpstr>
      <vt:lpstr>MOKSLO METŲ TRUKMĖ</vt:lpstr>
      <vt:lpstr>atostogos</vt:lpstr>
      <vt:lpstr>Savivaldybės skirtos 5 dienos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Daiva</dc:creator>
  <cp:lastModifiedBy>Audronė Saldauskienė</cp:lastModifiedBy>
  <cp:revision>341</cp:revision>
  <dcterms:created xsi:type="dcterms:W3CDTF">2014-02-05T21:42:22Z</dcterms:created>
  <dcterms:modified xsi:type="dcterms:W3CDTF">2018-09-07T08:46:07Z</dcterms:modified>
</cp:coreProperties>
</file>